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65" r:id="rId5"/>
    <p:sldId id="310" r:id="rId6"/>
    <p:sldId id="313" r:id="rId7"/>
    <p:sldId id="312" r:id="rId8"/>
    <p:sldId id="314" r:id="rId9"/>
    <p:sldId id="315" r:id="rId10"/>
    <p:sldId id="316" r:id="rId11"/>
    <p:sldId id="317" r:id="rId12"/>
    <p:sldId id="318" r:id="rId13"/>
    <p:sldId id="319" r:id="rId14"/>
  </p:sldIdLst>
  <p:sldSz cx="12188825" cy="6858000"/>
  <p:notesSz cx="6858000" cy="9144000"/>
  <p:custDataLst>
    <p:tags r:id="rId17"/>
  </p:custDataLst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0" autoAdjust="0"/>
    <p:restoredTop sz="94629" autoAdjust="0"/>
  </p:normalViewPr>
  <p:slideViewPr>
    <p:cSldViewPr showGuides="1">
      <p:cViewPr varScale="1">
        <p:scale>
          <a:sx n="98" d="100"/>
          <a:sy n="98" d="100"/>
        </p:scale>
        <p:origin x="102" y="85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1" d="100"/>
          <a:sy n="81" d="100"/>
        </p:scale>
        <p:origin x="3954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93E36956-3452-45FD-A1D8-3574743558BA}" type="datetime1">
              <a:rPr lang="pt-BR" smtClean="0"/>
              <a:pPr algn="r" rtl="0"/>
              <a:t>20/06/2018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pt-BR" smtClean="0"/>
              <a:pPr algn="r"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22C183F4-168E-4576-AC99-60635C2E1F1D}" type="datetime1">
              <a:rPr lang="pt-BR" noProof="0" smtClean="0"/>
              <a:pPr/>
              <a:t>20/06/2018</a:t>
            </a:fld>
            <a:endParaRPr lang="pt-BR" noProof="0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pt-BR" noProof="0" smtClean="0"/>
              <a:pPr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 smtClean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67FE631-0B6D-4712-BEFD-FF38CEB37A4A}" type="datetime1">
              <a:rPr lang="pt-BR" noProof="0" smtClean="0"/>
              <a:pPr/>
              <a:t>20/06/2018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9DA96DE-A078-4676-8F38-EBC20B81DF35}" type="datetime1">
              <a:rPr lang="pt-BR" noProof="0" smtClean="0"/>
              <a:pPr/>
              <a:t>20/06/2018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211769B-D019-4A86-8334-0A9D6D419A60}" type="datetime1">
              <a:rPr lang="pt-BR" noProof="0" smtClean="0"/>
              <a:pPr/>
              <a:t>20/06/2018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A5EA5BE-0305-48F1-B45B-3F07AA1244A2}" type="datetime1">
              <a:rPr lang="pt-BR" noProof="0" smtClean="0"/>
              <a:pPr/>
              <a:t>20/06/2018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C2D1C76-DED1-4BE0-8F34-1641B8636BA4}" type="datetime1">
              <a:rPr lang="pt-BR" noProof="0" smtClean="0"/>
              <a:pPr/>
              <a:t>20/06/2018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2A013F82-EE5E-44EE-A61D-E31C6657F26F}" type="slidenum">
              <a:rPr lang="pt-BR" noProof="0" smtClean="0"/>
              <a:pPr/>
              <a:t>‹nº›</a:t>
            </a:fld>
            <a:r>
              <a:rPr lang="pt-BR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6C98F49-77D6-4D48-BB68-E4DB33EE5B06}" type="datetime1">
              <a:rPr lang="pt-BR" noProof="0" smtClean="0"/>
              <a:pPr/>
              <a:t>20/06/2018</a:t>
            </a:fld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F379B94-F7A6-4BC6-8A31-032F8D94B5BD}" type="datetime1">
              <a:rPr lang="pt-BR" noProof="0" smtClean="0"/>
              <a:pPr/>
              <a:t>20/06/2018</a:t>
            </a:fld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35DBF44-9F2F-4201-8CE2-C12E521BC56C}" type="datetime1">
              <a:rPr lang="pt-BR" noProof="0" smtClean="0"/>
              <a:pPr/>
              <a:t>20/06/2018</a:t>
            </a:fld>
            <a:endParaRPr lang="pt-BR" noProof="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BAD7B4B-23CA-4460-862D-E2D3E21E1E07}" type="datetime1">
              <a:rPr lang="pt-BR" noProof="0" smtClean="0"/>
              <a:pPr/>
              <a:t>20/06/2018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2F45EDE-4BCD-4C98-AD18-04AAF5D19C9A}" type="datetime1">
              <a:rPr lang="pt-BR" noProof="0" smtClean="0"/>
              <a:pPr/>
              <a:t>20/06/2018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E951F9-CFF6-4C18-A9A8-D5A0842ABF9A}" type="datetime1">
              <a:rPr lang="pt-BR" noProof="0" smtClean="0"/>
              <a:pPr/>
              <a:t>20/06/2018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pt-BR" noProof="0" smtClean="0"/>
              <a:pPr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1979612" y="-243408"/>
            <a:ext cx="8229600" cy="2895600"/>
          </a:xfrm>
        </p:spPr>
        <p:txBody>
          <a:bodyPr rtlCol="0">
            <a:normAutofit/>
          </a:bodyPr>
          <a:lstStyle/>
          <a:p>
            <a:pPr rtl="0"/>
            <a:r>
              <a:rPr lang="en-US" dirty="0" smtClean="0"/>
              <a:t>              </a:t>
            </a:r>
            <a:r>
              <a:rPr lang="en-US" sz="6000" dirty="0" err="1" smtClean="0"/>
              <a:t>Toonify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549796" y="5229200"/>
            <a:ext cx="8229600" cy="1219200"/>
          </a:xfrm>
        </p:spPr>
        <p:txBody>
          <a:bodyPr rtlCol="0"/>
          <a:lstStyle/>
          <a:p>
            <a:pPr rtl="0"/>
            <a:endParaRPr lang="it-IT" dirty="0" smtClean="0"/>
          </a:p>
          <a:p>
            <a:pPr rtl="0"/>
            <a:r>
              <a:rPr lang="it-IT" dirty="0" smtClean="0"/>
              <a:t>VITOR RIBAS</a:t>
            </a:r>
          </a:p>
          <a:p>
            <a:pPr rtl="0"/>
            <a:endParaRPr lang="it-IT" dirty="0"/>
          </a:p>
          <a:p>
            <a:pPr rtl="0"/>
            <a:r>
              <a:rPr lang="it-IT" dirty="0" smtClean="0"/>
              <a:t>GUILHERME COELHO MINERVINO</a:t>
            </a:r>
          </a:p>
          <a:p>
            <a:pPr rtl="0"/>
            <a:endParaRPr lang="it-IT" dirty="0"/>
          </a:p>
        </p:txBody>
      </p:sp>
      <p:sp>
        <p:nvSpPr>
          <p:cNvPr id="2" name="CaixaDeTexto 1"/>
          <p:cNvSpPr txBox="1"/>
          <p:nvPr/>
        </p:nvSpPr>
        <p:spPr>
          <a:xfrm>
            <a:off x="2133972" y="3068960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                                           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036" y="1140468"/>
            <a:ext cx="6633502" cy="422631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765" y="116632"/>
            <a:ext cx="3228063" cy="284299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468" y="3212976"/>
            <a:ext cx="3228063" cy="31932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076" y="116632"/>
            <a:ext cx="3024336" cy="2857439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228" y="3212976"/>
            <a:ext cx="3049184" cy="319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0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522412" y="44624"/>
            <a:ext cx="9144001" cy="1371600"/>
          </a:xfrm>
        </p:spPr>
        <p:txBody>
          <a:bodyPr rtlCol="0"/>
          <a:lstStyle/>
          <a:p>
            <a:pPr rtl="0"/>
            <a:r>
              <a:rPr lang="en-US" dirty="0" smtClean="0"/>
              <a:t>                      </a:t>
            </a:r>
            <a:r>
              <a:rPr lang="en-US" dirty="0" smtClean="0">
                <a:solidFill>
                  <a:srgbClr val="C00000"/>
                </a:solidFill>
              </a:rPr>
              <a:t>Edges Processing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1527217" y="1628800"/>
            <a:ext cx="9134391" cy="4404321"/>
          </a:xfrm>
        </p:spPr>
        <p:txBody>
          <a:bodyPr rtlCol="0">
            <a:normAutofit/>
          </a:bodyPr>
          <a:lstStyle/>
          <a:p>
            <a:pPr rtl="0"/>
            <a:r>
              <a:rPr lang="en-US" dirty="0" smtClean="0"/>
              <a:t>Converter </a:t>
            </a:r>
            <a:r>
              <a:rPr lang="en-US" dirty="0" err="1" smtClean="0"/>
              <a:t>imagem</a:t>
            </a:r>
            <a:r>
              <a:rPr lang="en-US" dirty="0" smtClean="0"/>
              <a:t> original para grayscale (</a:t>
            </a:r>
            <a:r>
              <a:rPr lang="en-US" dirty="0" err="1" smtClean="0"/>
              <a:t>função</a:t>
            </a:r>
            <a:r>
              <a:rPr lang="en-US" dirty="0" smtClean="0"/>
              <a:t> </a:t>
            </a:r>
            <a:r>
              <a:rPr lang="en-US" dirty="0" err="1" smtClean="0"/>
              <a:t>criada</a:t>
            </a:r>
            <a:r>
              <a:rPr lang="en-US" dirty="0" smtClean="0"/>
              <a:t>) (</a:t>
            </a:r>
            <a:r>
              <a:rPr lang="en-US" dirty="0" err="1" smtClean="0"/>
              <a:t>porque</a:t>
            </a:r>
            <a:r>
              <a:rPr lang="en-US" dirty="0" smtClean="0"/>
              <a:t> converter?)</a:t>
            </a:r>
          </a:p>
          <a:p>
            <a:pPr lvl="1"/>
            <a:r>
              <a:rPr lang="en-US" dirty="0" err="1" smtClean="0"/>
              <a:t>Facilita</a:t>
            </a:r>
            <a:r>
              <a:rPr lang="en-US" dirty="0" smtClean="0"/>
              <a:t> o </a:t>
            </a:r>
            <a:r>
              <a:rPr lang="en-US" dirty="0" err="1" smtClean="0"/>
              <a:t>processo</a:t>
            </a:r>
            <a:r>
              <a:rPr lang="en-US" dirty="0" smtClean="0"/>
              <a:t> de </a:t>
            </a:r>
            <a:r>
              <a:rPr lang="en-US" dirty="0" err="1" smtClean="0"/>
              <a:t>detecção</a:t>
            </a:r>
            <a:r>
              <a:rPr lang="en-US" dirty="0" smtClean="0"/>
              <a:t> de </a:t>
            </a:r>
            <a:r>
              <a:rPr lang="en-US" dirty="0" err="1" smtClean="0"/>
              <a:t>bordas</a:t>
            </a:r>
            <a:endParaRPr lang="en-US" dirty="0" smtClean="0"/>
          </a:p>
          <a:p>
            <a:pPr lvl="1"/>
            <a:r>
              <a:rPr lang="en-US" dirty="0" smtClean="0"/>
              <a:t>Como a </a:t>
            </a:r>
            <a:r>
              <a:rPr lang="en-US" dirty="0" err="1" smtClean="0"/>
              <a:t>detecção</a:t>
            </a:r>
            <a:r>
              <a:rPr lang="en-US" dirty="0" smtClean="0"/>
              <a:t> de </a:t>
            </a:r>
            <a:r>
              <a:rPr lang="en-US" dirty="0" err="1" smtClean="0"/>
              <a:t>bordas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depende</a:t>
            </a:r>
            <a:r>
              <a:rPr lang="en-US" dirty="0" smtClean="0"/>
              <a:t> da </a:t>
            </a:r>
            <a:r>
              <a:rPr lang="en-US" dirty="0" err="1" smtClean="0"/>
              <a:t>variação</a:t>
            </a:r>
            <a:r>
              <a:rPr lang="en-US" dirty="0" smtClean="0"/>
              <a:t> de cores mas da </a:t>
            </a:r>
            <a:r>
              <a:rPr lang="en-US" dirty="0" err="1" smtClean="0"/>
              <a:t>sua</a:t>
            </a:r>
            <a:r>
              <a:rPr lang="en-US" dirty="0" smtClean="0"/>
              <a:t> </a:t>
            </a:r>
            <a:r>
              <a:rPr lang="en-US" dirty="0" err="1" smtClean="0"/>
              <a:t>intensidade</a:t>
            </a:r>
            <a:r>
              <a:rPr lang="en-US" dirty="0" smtClean="0"/>
              <a:t>, as cores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considerado</a:t>
            </a:r>
            <a:r>
              <a:rPr lang="en-US" dirty="0" smtClean="0"/>
              <a:t> </a:t>
            </a:r>
            <a:r>
              <a:rPr lang="en-US" dirty="0" err="1" smtClean="0"/>
              <a:t>ruído</a:t>
            </a:r>
            <a:endParaRPr lang="en-US" dirty="0" smtClean="0"/>
          </a:p>
          <a:p>
            <a:pPr lvl="1"/>
            <a:r>
              <a:rPr lang="en-US" dirty="0" err="1" smtClean="0"/>
              <a:t>Temos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lidar</a:t>
            </a:r>
            <a:r>
              <a:rPr lang="en-US" dirty="0" smtClean="0"/>
              <a:t> com </a:t>
            </a:r>
            <a:r>
              <a:rPr lang="en-US" dirty="0" err="1" smtClean="0"/>
              <a:t>apenas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matriz</a:t>
            </a:r>
            <a:r>
              <a:rPr lang="en-US" dirty="0" smtClean="0"/>
              <a:t> </a:t>
            </a:r>
            <a:r>
              <a:rPr lang="en-US" dirty="0" err="1" smtClean="0"/>
              <a:t>bidimensional</a:t>
            </a:r>
            <a:r>
              <a:rPr lang="en-US" dirty="0" smtClean="0"/>
              <a:t> </a:t>
            </a:r>
            <a:r>
              <a:rPr lang="en-US" dirty="0" err="1" smtClean="0"/>
              <a:t>cujos</a:t>
            </a:r>
            <a:r>
              <a:rPr lang="en-US" dirty="0" smtClean="0"/>
              <a:t> </a:t>
            </a:r>
            <a:r>
              <a:rPr lang="en-US" dirty="0" err="1" smtClean="0"/>
              <a:t>valores</a:t>
            </a:r>
            <a:r>
              <a:rPr lang="en-US" dirty="0" smtClean="0"/>
              <a:t> </a:t>
            </a:r>
            <a:r>
              <a:rPr lang="en-US" dirty="0" err="1" smtClean="0"/>
              <a:t>são</a:t>
            </a:r>
            <a:r>
              <a:rPr lang="en-US" dirty="0" smtClean="0"/>
              <a:t> a </a:t>
            </a:r>
            <a:r>
              <a:rPr lang="en-US" dirty="0" err="1" smtClean="0"/>
              <a:t>intensidade</a:t>
            </a:r>
            <a:r>
              <a:rPr lang="en-US" dirty="0" smtClean="0"/>
              <a:t> </a:t>
            </a:r>
            <a:r>
              <a:rPr lang="en-US" dirty="0" err="1" smtClean="0"/>
              <a:t>luminosa</a:t>
            </a:r>
            <a:r>
              <a:rPr lang="en-US" dirty="0" smtClean="0"/>
              <a:t> da </a:t>
            </a:r>
            <a:r>
              <a:rPr lang="en-US" dirty="0" err="1" smtClean="0"/>
              <a:t>imagem</a:t>
            </a:r>
            <a:r>
              <a:rPr lang="en-US" dirty="0" smtClean="0"/>
              <a:t> (</a:t>
            </a:r>
            <a:r>
              <a:rPr lang="en-US" dirty="0" err="1" smtClean="0"/>
              <a:t>simplicidade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rtl="0"/>
            <a:endParaRPr lang="en-US" dirty="0" smtClean="0"/>
          </a:p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1989956" y="1196752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 smtClean="0"/>
              <a:t>Uso</a:t>
            </a:r>
            <a:r>
              <a:rPr lang="en-US" sz="2800" dirty="0" smtClean="0"/>
              <a:t> de um median filter (</a:t>
            </a:r>
            <a:r>
              <a:rPr lang="en-US" sz="2800" dirty="0" err="1" smtClean="0"/>
              <a:t>Optamos</a:t>
            </a:r>
            <a:r>
              <a:rPr lang="en-US" sz="2800" dirty="0" smtClean="0"/>
              <a:t> </a:t>
            </a:r>
            <a:r>
              <a:rPr lang="en-US" sz="2800" dirty="0" err="1" smtClean="0"/>
              <a:t>por</a:t>
            </a:r>
            <a:r>
              <a:rPr lang="en-US" sz="2800" dirty="0" smtClean="0"/>
              <a:t> um </a:t>
            </a:r>
            <a:r>
              <a:rPr lang="en-US" sz="2800" dirty="0" err="1" smtClean="0"/>
              <a:t>filtro</a:t>
            </a:r>
            <a:r>
              <a:rPr lang="en-US" sz="2800" dirty="0" smtClean="0"/>
              <a:t> 7x7)</a:t>
            </a:r>
          </a:p>
          <a:p>
            <a:pPr lvl="1"/>
            <a:r>
              <a:rPr lang="en-US" sz="2400" dirty="0" err="1" smtClean="0"/>
              <a:t>Promover</a:t>
            </a:r>
            <a:r>
              <a:rPr lang="en-US" sz="2400" dirty="0" smtClean="0"/>
              <a:t> um smoothing </a:t>
            </a:r>
            <a:r>
              <a:rPr lang="en-US" sz="2400" dirty="0" err="1" smtClean="0"/>
              <a:t>na</a:t>
            </a:r>
            <a:r>
              <a:rPr lang="en-US" sz="2400" dirty="0" smtClean="0"/>
              <a:t> </a:t>
            </a:r>
            <a:r>
              <a:rPr lang="en-US" sz="2400" dirty="0" err="1" smtClean="0"/>
              <a:t>imagem</a:t>
            </a:r>
            <a:endParaRPr lang="en-US" sz="2400" dirty="0" smtClean="0"/>
          </a:p>
          <a:p>
            <a:pPr lvl="1"/>
            <a:r>
              <a:rPr lang="en-US" sz="2400" dirty="0" err="1" smtClean="0"/>
              <a:t>Reduzir</a:t>
            </a:r>
            <a:r>
              <a:rPr lang="en-US" sz="2400" dirty="0" smtClean="0"/>
              <a:t> </a:t>
            </a:r>
            <a:r>
              <a:rPr lang="en-US" sz="2400" dirty="0" err="1" smtClean="0"/>
              <a:t>ruidos</a:t>
            </a:r>
            <a:r>
              <a:rPr lang="en-US" sz="2400" dirty="0" smtClean="0"/>
              <a:t> </a:t>
            </a:r>
            <a:r>
              <a:rPr lang="en-US" sz="2400" dirty="0" err="1" smtClean="0"/>
              <a:t>como</a:t>
            </a:r>
            <a:r>
              <a:rPr lang="en-US" sz="2400" dirty="0" smtClean="0"/>
              <a:t> Salt and Pepper</a:t>
            </a:r>
          </a:p>
          <a:p>
            <a:pPr lvl="1"/>
            <a:r>
              <a:rPr lang="en-US" sz="2400" dirty="0" err="1" smtClean="0"/>
              <a:t>Análise</a:t>
            </a:r>
            <a:r>
              <a:rPr lang="en-US" sz="2400" dirty="0" smtClean="0"/>
              <a:t> do </a:t>
            </a:r>
            <a:r>
              <a:rPr lang="en-US" sz="2400" dirty="0" err="1" smtClean="0"/>
              <a:t>tamanho</a:t>
            </a:r>
            <a:r>
              <a:rPr lang="en-US" sz="2400" dirty="0" smtClean="0"/>
              <a:t> da </a:t>
            </a:r>
            <a:r>
              <a:rPr lang="en-US" sz="2400" dirty="0" err="1" smtClean="0"/>
              <a:t>matriz</a:t>
            </a:r>
            <a:r>
              <a:rPr lang="en-US" sz="2400" dirty="0" smtClean="0"/>
              <a:t> do </a:t>
            </a:r>
            <a:r>
              <a:rPr lang="en-US" sz="2400" dirty="0" err="1" smtClean="0"/>
              <a:t>filtro</a:t>
            </a:r>
            <a:r>
              <a:rPr lang="en-US" sz="2400" dirty="0" smtClean="0"/>
              <a:t> (preserver </a:t>
            </a:r>
            <a:r>
              <a:rPr lang="en-US" sz="2400" dirty="0" err="1" smtClean="0"/>
              <a:t>bordas</a:t>
            </a:r>
            <a:r>
              <a:rPr lang="en-US" sz="2400" dirty="0" smtClean="0"/>
              <a:t>)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1527217" y="1052736"/>
            <a:ext cx="9134391" cy="4114801"/>
          </a:xfrm>
        </p:spPr>
        <p:txBody>
          <a:bodyPr>
            <a:normAutofit fontScale="92500" lnSpcReduction="10000"/>
          </a:bodyPr>
          <a:lstStyle/>
          <a:p>
            <a:r>
              <a:rPr lang="en-US" sz="3500" dirty="0" err="1"/>
              <a:t>Uso</a:t>
            </a:r>
            <a:r>
              <a:rPr lang="en-US" sz="3500" dirty="0"/>
              <a:t> da </a:t>
            </a:r>
            <a:r>
              <a:rPr lang="en-US" sz="3500" dirty="0" err="1"/>
              <a:t>função</a:t>
            </a:r>
            <a:r>
              <a:rPr lang="en-US" sz="3500" dirty="0"/>
              <a:t> canny para a </a:t>
            </a:r>
            <a:r>
              <a:rPr lang="en-US" sz="3500" dirty="0" err="1"/>
              <a:t>detecção</a:t>
            </a:r>
            <a:r>
              <a:rPr lang="en-US" sz="3500" dirty="0"/>
              <a:t> de </a:t>
            </a:r>
            <a:r>
              <a:rPr lang="en-US" sz="3500" dirty="0" err="1" smtClean="0"/>
              <a:t>bordas</a:t>
            </a:r>
            <a:endParaRPr lang="en-US" sz="3500" dirty="0" smtClean="0"/>
          </a:p>
          <a:p>
            <a:pPr lvl="1"/>
            <a:r>
              <a:rPr lang="en-US" sz="2400" dirty="0" smtClean="0"/>
              <a:t>Canny x Laplace (morphological processing)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dirty="0" err="1" smtClean="0"/>
              <a:t>Função</a:t>
            </a:r>
            <a:r>
              <a:rPr lang="en-US" sz="2400" dirty="0" smtClean="0"/>
              <a:t> canny </a:t>
            </a:r>
            <a:r>
              <a:rPr lang="en-US" sz="2400" dirty="0" err="1" smtClean="0"/>
              <a:t>mede</a:t>
            </a:r>
            <a:r>
              <a:rPr lang="en-US" sz="2400" dirty="0" smtClean="0"/>
              <a:t> o </a:t>
            </a:r>
            <a:r>
              <a:rPr lang="en-US" sz="2400" dirty="0" err="1" smtClean="0"/>
              <a:t>Gradiente</a:t>
            </a:r>
            <a:r>
              <a:rPr lang="en-US" sz="2400" dirty="0" smtClean="0"/>
              <a:t> </a:t>
            </a:r>
            <a:r>
              <a:rPr lang="en-US" sz="2400" dirty="0" err="1" smtClean="0"/>
              <a:t>nos</a:t>
            </a:r>
            <a:r>
              <a:rPr lang="en-US" sz="2400" dirty="0" smtClean="0"/>
              <a:t> </a:t>
            </a:r>
            <a:r>
              <a:rPr lang="en-US" sz="2400" dirty="0" err="1" smtClean="0"/>
              <a:t>pontos</a:t>
            </a:r>
            <a:r>
              <a:rPr lang="en-US" sz="2400" dirty="0" smtClean="0"/>
              <a:t> da </a:t>
            </a:r>
            <a:r>
              <a:rPr lang="en-US" sz="2400" dirty="0" err="1" smtClean="0"/>
              <a:t>imagem</a:t>
            </a:r>
            <a:r>
              <a:rPr lang="en-US" sz="2400" dirty="0"/>
              <a:t> </a:t>
            </a:r>
            <a:r>
              <a:rPr lang="en-US" sz="2400" dirty="0" smtClean="0"/>
              <a:t>e </a:t>
            </a:r>
            <a:r>
              <a:rPr lang="en-US" sz="2400" dirty="0" err="1" smtClean="0"/>
              <a:t>retorna</a:t>
            </a:r>
            <a:r>
              <a:rPr lang="en-US" sz="2400" dirty="0" smtClean="0"/>
              <a:t> </a:t>
            </a:r>
            <a:r>
              <a:rPr lang="en-US" sz="2400" dirty="0" err="1" smtClean="0"/>
              <a:t>variações</a:t>
            </a:r>
            <a:r>
              <a:rPr lang="en-US" sz="2400" dirty="0" smtClean="0"/>
              <a:t> de </a:t>
            </a:r>
            <a:r>
              <a:rPr lang="en-US" sz="2400" dirty="0" err="1" smtClean="0"/>
              <a:t>acordo</a:t>
            </a:r>
            <a:r>
              <a:rPr lang="en-US" sz="2400" dirty="0" smtClean="0"/>
              <a:t> com o Threshold </a:t>
            </a:r>
            <a:r>
              <a:rPr lang="en-US" sz="2400" dirty="0" err="1" smtClean="0"/>
              <a:t>usado</a:t>
            </a:r>
            <a:r>
              <a:rPr lang="en-US" sz="2400" dirty="0" smtClean="0"/>
              <a:t> (</a:t>
            </a:r>
            <a:r>
              <a:rPr lang="en-US" sz="2400" dirty="0" err="1" smtClean="0"/>
              <a:t>Maior</a:t>
            </a:r>
            <a:r>
              <a:rPr lang="en-US" sz="2400" dirty="0" smtClean="0"/>
              <a:t> </a:t>
            </a:r>
            <a:r>
              <a:rPr lang="en-US" sz="2400" dirty="0" err="1" smtClean="0"/>
              <a:t>threshhold</a:t>
            </a:r>
            <a:r>
              <a:rPr lang="en-US" sz="2400" dirty="0"/>
              <a:t> </a:t>
            </a:r>
            <a:r>
              <a:rPr lang="en-US" sz="2400" dirty="0" smtClean="0"/>
              <a:t>-&gt; </a:t>
            </a:r>
            <a:r>
              <a:rPr lang="en-US" sz="2400" dirty="0" err="1" smtClean="0"/>
              <a:t>Aparece</a:t>
            </a:r>
            <a:r>
              <a:rPr lang="en-US" sz="2400" dirty="0" smtClean="0"/>
              <a:t> </a:t>
            </a:r>
            <a:r>
              <a:rPr lang="en-US" sz="2400" dirty="0" err="1" smtClean="0"/>
              <a:t>apenas</a:t>
            </a:r>
            <a:r>
              <a:rPr lang="en-US" sz="2400" dirty="0" smtClean="0"/>
              <a:t> as </a:t>
            </a:r>
            <a:r>
              <a:rPr lang="en-US" sz="2400" dirty="0" err="1" smtClean="0"/>
              <a:t>maiores</a:t>
            </a:r>
            <a:r>
              <a:rPr lang="en-US" sz="2400" dirty="0" smtClean="0"/>
              <a:t> “</a:t>
            </a:r>
            <a:r>
              <a:rPr lang="en-US" sz="2400" dirty="0" err="1" smtClean="0"/>
              <a:t>derivadas</a:t>
            </a:r>
            <a:r>
              <a:rPr lang="en-US" sz="2400" dirty="0" smtClean="0"/>
              <a:t>”</a:t>
            </a:r>
          </a:p>
          <a:p>
            <a:pPr marL="231775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marL="231775" lvl="1" indent="0">
              <a:buNone/>
            </a:pPr>
            <a:endParaRPr lang="en-US" dirty="0" smtClean="0"/>
          </a:p>
          <a:p>
            <a:pPr marL="231775" lvl="1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1"/>
          <p:cNvSpPr txBox="1">
            <a:spLocks/>
          </p:cNvSpPr>
          <p:nvPr/>
        </p:nvSpPr>
        <p:spPr>
          <a:xfrm>
            <a:off x="1527217" y="1340768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Uso</a:t>
            </a:r>
            <a:r>
              <a:rPr lang="en-US" sz="2800" dirty="0"/>
              <a:t> de </a:t>
            </a:r>
            <a:r>
              <a:rPr lang="en-US" sz="2800" dirty="0" err="1"/>
              <a:t>uma</a:t>
            </a:r>
            <a:r>
              <a:rPr lang="en-US" sz="2800" dirty="0"/>
              <a:t> </a:t>
            </a:r>
            <a:r>
              <a:rPr lang="en-US" sz="2800" dirty="0" err="1"/>
              <a:t>função</a:t>
            </a:r>
            <a:r>
              <a:rPr lang="en-US" sz="2800" dirty="0"/>
              <a:t> para </a:t>
            </a:r>
            <a:r>
              <a:rPr lang="en-US" sz="2800" dirty="0" err="1" smtClean="0"/>
              <a:t>dilatar</a:t>
            </a:r>
            <a:r>
              <a:rPr lang="en-US" sz="2800" dirty="0" smtClean="0"/>
              <a:t> </a:t>
            </a:r>
            <a:r>
              <a:rPr lang="en-US" sz="2800" dirty="0"/>
              <a:t>as </a:t>
            </a:r>
            <a:r>
              <a:rPr lang="en-US" sz="2800" dirty="0" err="1"/>
              <a:t>bordas</a:t>
            </a:r>
            <a:r>
              <a:rPr lang="en-US" sz="2800" dirty="0"/>
              <a:t> </a:t>
            </a:r>
            <a:r>
              <a:rPr lang="en-US" sz="2800" dirty="0" err="1"/>
              <a:t>conseguidas</a:t>
            </a:r>
            <a:r>
              <a:rPr lang="en-US" sz="2800" dirty="0"/>
              <a:t> </a:t>
            </a:r>
            <a:r>
              <a:rPr lang="en-US" sz="2800" dirty="0" err="1"/>
              <a:t>pelo</a:t>
            </a:r>
            <a:r>
              <a:rPr lang="en-US" sz="2800" dirty="0"/>
              <a:t> </a:t>
            </a:r>
            <a:r>
              <a:rPr lang="en-US" sz="2800" dirty="0" err="1"/>
              <a:t>método</a:t>
            </a:r>
            <a:r>
              <a:rPr lang="en-US" sz="2800" dirty="0"/>
              <a:t> </a:t>
            </a:r>
            <a:r>
              <a:rPr lang="en-US" sz="2800" dirty="0" smtClean="0"/>
              <a:t>Canny (</a:t>
            </a:r>
            <a:r>
              <a:rPr lang="en-US" sz="2800" dirty="0" err="1" smtClean="0"/>
              <a:t>Operação</a:t>
            </a:r>
            <a:r>
              <a:rPr lang="en-US" sz="2800" dirty="0" smtClean="0"/>
              <a:t> </a:t>
            </a:r>
            <a:r>
              <a:rPr lang="en-US" sz="2800" dirty="0" err="1" smtClean="0"/>
              <a:t>Morfologica</a:t>
            </a:r>
            <a:r>
              <a:rPr lang="en-US" sz="2800" dirty="0" smtClean="0"/>
              <a:t>)</a:t>
            </a:r>
          </a:p>
          <a:p>
            <a:pPr lvl="1"/>
            <a:r>
              <a:rPr lang="en-US" dirty="0" err="1" smtClean="0"/>
              <a:t>Alargar</a:t>
            </a:r>
            <a:r>
              <a:rPr lang="en-US" dirty="0" smtClean="0"/>
              <a:t> as </a:t>
            </a:r>
            <a:r>
              <a:rPr lang="en-US" dirty="0" err="1" smtClean="0"/>
              <a:t>bordas</a:t>
            </a:r>
            <a:r>
              <a:rPr lang="en-US" dirty="0" smtClean="0"/>
              <a:t> e </a:t>
            </a:r>
            <a:r>
              <a:rPr lang="en-US" dirty="0" err="1" smtClean="0"/>
              <a:t>promover</a:t>
            </a:r>
            <a:r>
              <a:rPr lang="en-US" dirty="0" smtClean="0"/>
              <a:t> </a:t>
            </a:r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suavidade</a:t>
            </a:r>
            <a:endParaRPr lang="en-US" dirty="0"/>
          </a:p>
          <a:p>
            <a:pPr lvl="1"/>
            <a:endParaRPr lang="en-US" dirty="0"/>
          </a:p>
          <a:p>
            <a:r>
              <a:rPr lang="en-US" sz="2800" dirty="0" err="1"/>
              <a:t>Usado</a:t>
            </a:r>
            <a:r>
              <a:rPr lang="en-US" sz="2800" dirty="0"/>
              <a:t> um </a:t>
            </a:r>
            <a:r>
              <a:rPr lang="en-US" sz="2800" dirty="0" err="1"/>
              <a:t>procedimento</a:t>
            </a:r>
            <a:r>
              <a:rPr lang="en-US" sz="2800" dirty="0"/>
              <a:t> para </a:t>
            </a:r>
            <a:r>
              <a:rPr lang="en-US" sz="2800" dirty="0" err="1"/>
              <a:t>filtrar</a:t>
            </a:r>
            <a:r>
              <a:rPr lang="en-US" sz="2800" dirty="0"/>
              <a:t> a </a:t>
            </a:r>
            <a:r>
              <a:rPr lang="en-US" sz="2800" dirty="0" err="1"/>
              <a:t>maioria</a:t>
            </a:r>
            <a:r>
              <a:rPr lang="en-US" sz="2800" dirty="0"/>
              <a:t> das </a:t>
            </a:r>
            <a:r>
              <a:rPr lang="en-US" sz="2800" dirty="0" err="1"/>
              <a:t>bordas</a:t>
            </a:r>
            <a:r>
              <a:rPr lang="en-US" sz="2800" dirty="0"/>
              <a:t> </a:t>
            </a:r>
            <a:r>
              <a:rPr lang="en-US" sz="2800" dirty="0" err="1" smtClean="0"/>
              <a:t>indesejadas</a:t>
            </a:r>
            <a:endParaRPr lang="en-US" sz="2800" dirty="0" smtClean="0"/>
          </a:p>
          <a:p>
            <a:pPr lvl="1"/>
            <a:r>
              <a:rPr lang="en-US" dirty="0" err="1" smtClean="0"/>
              <a:t>Bwareaopen</a:t>
            </a:r>
            <a:r>
              <a:rPr lang="en-US" dirty="0" smtClean="0"/>
              <a:t>-&gt; </a:t>
            </a:r>
            <a:r>
              <a:rPr lang="en-US" dirty="0" err="1" smtClean="0"/>
              <a:t>filtra</a:t>
            </a:r>
            <a:r>
              <a:rPr lang="en-US" dirty="0" smtClean="0"/>
              <a:t> </a:t>
            </a:r>
            <a:r>
              <a:rPr lang="en-US" dirty="0" err="1" smtClean="0"/>
              <a:t>tamanho</a:t>
            </a:r>
            <a:r>
              <a:rPr lang="en-US" dirty="0" smtClean="0"/>
              <a:t> das </a:t>
            </a:r>
            <a:r>
              <a:rPr lang="en-US" dirty="0" err="1" smtClean="0"/>
              <a:t>bordas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pixels de </a:t>
            </a:r>
            <a:r>
              <a:rPr lang="en-US" dirty="0" err="1" smtClean="0"/>
              <a:t>acordo</a:t>
            </a:r>
            <a:r>
              <a:rPr lang="en-US" dirty="0" smtClean="0"/>
              <a:t> com a </a:t>
            </a:r>
            <a:r>
              <a:rPr lang="en-US" dirty="0" err="1" smtClean="0"/>
              <a:t>connectividade</a:t>
            </a:r>
            <a:r>
              <a:rPr lang="en-US" dirty="0" smtClean="0"/>
              <a:t> de </a:t>
            </a:r>
            <a:r>
              <a:rPr lang="en-US" dirty="0" err="1" smtClean="0"/>
              <a:t>entrada</a:t>
            </a:r>
            <a:r>
              <a:rPr lang="en-US" dirty="0" smtClean="0"/>
              <a:t> (4 </a:t>
            </a:r>
            <a:r>
              <a:rPr lang="en-US" dirty="0" err="1" smtClean="0"/>
              <a:t>ou</a:t>
            </a:r>
            <a:r>
              <a:rPr lang="en-US" dirty="0" smtClean="0"/>
              <a:t> 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9285"/>
            <a:ext cx="4764021" cy="374441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825" y="1456563"/>
            <a:ext cx="4992000" cy="37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460" y="1027693"/>
            <a:ext cx="5374332" cy="449537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2" y="1027693"/>
            <a:ext cx="4654252" cy="444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0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800"/>
            <a:ext cx="5256584" cy="3802792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499" y="1516604"/>
            <a:ext cx="5302325" cy="402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2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900" y="548680"/>
            <a:ext cx="2886184" cy="247464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992" y="3467159"/>
            <a:ext cx="2808000" cy="294141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396" y="3645024"/>
            <a:ext cx="3121192" cy="2763551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144" y="548680"/>
            <a:ext cx="3192596" cy="24732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330" y="597148"/>
            <a:ext cx="2634959" cy="2376264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330" y="3671957"/>
            <a:ext cx="2634959" cy="2738362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" y="548680"/>
            <a:ext cx="2642626" cy="24732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5" y="3714974"/>
            <a:ext cx="2655092" cy="26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3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únel Azul Digita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" id="{C42FDE2E-404E-4317-A1DC-9EE8DB9D7D23}" vid="{0CBDB723-F3A8-461D-91B6-BF24A4E45E7C}"/>
    </a:ext>
  </a:extLst>
</a:theme>
</file>

<file path=ppt/theme/theme2.xml><?xml version="1.0" encoding="utf-8"?>
<a:theme xmlns:a="http://schemas.openxmlformats.org/drawingml/2006/main" name="Tema do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E41224-0370-4595-877C-23316CD80004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4873beb7-5857-4685-be1f-d57550cc96cc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profissional com túnel azul digital (widescreen)</Template>
  <TotalTime>0</TotalTime>
  <Words>203</Words>
  <Application>Microsoft Office PowerPoint</Application>
  <PresentationFormat>Personalizar</PresentationFormat>
  <Paragraphs>30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3" baseType="lpstr">
      <vt:lpstr>Arial</vt:lpstr>
      <vt:lpstr>Corbel</vt:lpstr>
      <vt:lpstr>Túnel Azul Digital 16X9</vt:lpstr>
      <vt:lpstr>              Toonify  </vt:lpstr>
      <vt:lpstr>                      Edges Processing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2018-06-20T13:46:35Z</dcterms:created>
  <dcterms:modified xsi:type="dcterms:W3CDTF">2018-06-20T15:04:36Z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